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6" r:id="rId4"/>
    <p:sldId id="277" r:id="rId5"/>
    <p:sldId id="260" r:id="rId6"/>
    <p:sldId id="278" r:id="rId7"/>
    <p:sldId id="263" r:id="rId8"/>
    <p:sldId id="266" r:id="rId9"/>
    <p:sldId id="279" r:id="rId10"/>
    <p:sldId id="281" r:id="rId11"/>
    <p:sldId id="282" r:id="rId12"/>
    <p:sldId id="283" r:id="rId13"/>
    <p:sldId id="310" r:id="rId14"/>
    <p:sldId id="309" r:id="rId15"/>
    <p:sldId id="273" r:id="rId16"/>
  </p:sldIdLst>
  <p:sldSz cx="20104100" cy="11309350"/>
  <p:notesSz cx="20104100" cy="1130935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Sección predeterminada" id="{B24F9363-9A9E-1649-8774-DF6041F69900}">
          <p14:sldIdLst>
            <p14:sldId id="256"/>
            <p14:sldId id="257"/>
            <p14:sldId id="276"/>
            <p14:sldId id="277"/>
            <p14:sldId id="260"/>
            <p14:sldId id="278"/>
            <p14:sldId id="263"/>
            <p14:sldId id="266"/>
            <p14:sldId id="279"/>
            <p14:sldId id="281"/>
            <p14:sldId id="282"/>
            <p14:sldId id="283"/>
            <p14:sldId id="310"/>
            <p14:sldId id="30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A PAOLA MORALES ÁLVAREZ" initials="JPMÁ" lastIdx="10" clrIdx="0">
    <p:extLst>
      <p:ext uri="{19B8F6BF-5375-455C-9EA6-DF929625EA0E}">
        <p15:presenceInfo xmlns:p15="http://schemas.microsoft.com/office/powerpoint/2012/main" userId="JOHANA PAOLA MORALES ÁLVA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00"/>
    <a:srgbClr val="F3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/>
    <p:restoredTop sz="94626"/>
  </p:normalViewPr>
  <p:slideViewPr>
    <p:cSldViewPr>
      <p:cViewPr varScale="1">
        <p:scale>
          <a:sx n="65" d="100"/>
          <a:sy n="65" d="100"/>
        </p:scale>
        <p:origin x="112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2A23B-131F-C04C-8532-2AF1BBFF829F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F250A-937E-4A49-9412-98025EFB698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246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F250A-937E-4A49-9412-98025EFB6987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635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F250A-937E-4A49-9412-98025EFB6987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49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F250A-937E-4A49-9412-98025EFB6987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5117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F250A-937E-4A49-9412-98025EFB6987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420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38749" y="457021"/>
            <a:ext cx="3486716" cy="3635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3397" y="820100"/>
            <a:ext cx="4939665" cy="1846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67639" y="2749994"/>
            <a:ext cx="6417945" cy="5971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1448" y="409167"/>
            <a:ext cx="4939665" cy="1846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01940" y="4020132"/>
            <a:ext cx="14700250" cy="439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B0F63CB-8885-1A46-AAC2-216F14EE6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47407">
            <a:off x="2715918" y="-4508368"/>
            <a:ext cx="24986380" cy="279930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3BB95EE-C9AB-A24B-9441-12A05452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25725" r="7377" b="23912"/>
          <a:stretch/>
        </p:blipFill>
        <p:spPr>
          <a:xfrm>
            <a:off x="908050" y="3699922"/>
            <a:ext cx="7639628" cy="43844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F875F15-E41A-FC4D-A62F-10936F013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0" y="473075"/>
            <a:ext cx="7188889" cy="1353011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EF236DB9-9F19-8D43-8084-C48E2E065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252" y="4935065"/>
            <a:ext cx="9061198" cy="132921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765"/>
              </a:spcBef>
            </a:pPr>
            <a:r>
              <a:rPr lang="es-ES" sz="8000" b="1" spc="95" dirty="0">
                <a:solidFill>
                  <a:schemeClr val="bg1"/>
                </a:solidFill>
                <a:latin typeface="+mj-lt"/>
                <a:cs typeface="Poppins" pitchFamily="2" charset="77"/>
              </a:rPr>
              <a:t>TÍTULO</a:t>
            </a:r>
            <a:endParaRPr sz="8000" b="1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2DC97654-22D2-A74C-B7C8-341720826470}"/>
              </a:ext>
            </a:extLst>
          </p:cNvPr>
          <p:cNvSpPr txBox="1"/>
          <p:nvPr/>
        </p:nvSpPr>
        <p:spPr>
          <a:xfrm>
            <a:off x="10668252" y="6384593"/>
            <a:ext cx="5355872" cy="666208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lang="es-ES" sz="3200" spc="80" dirty="0">
                <a:solidFill>
                  <a:schemeClr val="bg1"/>
                </a:solidFill>
                <a:latin typeface="+mn-lt"/>
                <a:cs typeface="Poppins" pitchFamily="2" charset="77"/>
              </a:rPr>
              <a:t>SUBTÍTULO</a:t>
            </a:r>
            <a:endParaRPr sz="2600" dirty="0">
              <a:solidFill>
                <a:schemeClr val="bg1"/>
              </a:solidFill>
              <a:latin typeface="+mn-lt"/>
              <a:cs typeface="Poppins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7" t="13336" r="5230" b="13754"/>
          <a:stretch/>
        </p:blipFill>
        <p:spPr>
          <a:xfrm rot="3156137">
            <a:off x="-2531964" y="-12372607"/>
            <a:ext cx="15871628" cy="17600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64E0F59-59A5-8F4F-898C-1C3E6DCE3B75}"/>
              </a:ext>
            </a:extLst>
          </p:cNvPr>
          <p:cNvSpPr txBox="1">
            <a:spLocks/>
          </p:cNvSpPr>
          <p:nvPr/>
        </p:nvSpPr>
        <p:spPr>
          <a:xfrm>
            <a:off x="1791078" y="497214"/>
            <a:ext cx="9795092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6000" spc="85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Texto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AFC839-081E-5E41-8BD0-7F15C75B847C}"/>
              </a:ext>
            </a:extLst>
          </p:cNvPr>
          <p:cNvSpPr txBox="1"/>
          <p:nvPr/>
        </p:nvSpPr>
        <p:spPr>
          <a:xfrm>
            <a:off x="5168605" y="3825875"/>
            <a:ext cx="13106400" cy="63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500"/>
              </a:lnSpc>
            </a:pPr>
            <a:r>
              <a:rPr lang="es-E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AF8915-D51C-F043-B154-3812AD6C7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0" y="4261170"/>
            <a:ext cx="3059147" cy="229436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B603012-AC70-BD4A-8B15-0E828DC59B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99" y="8061005"/>
            <a:ext cx="1774196" cy="14252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8815727-10ED-9744-A131-AF453AD84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249" y="6384286"/>
            <a:ext cx="1036505" cy="13722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588992-EC89-D642-90F1-754073538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72" y="9551197"/>
            <a:ext cx="1527024" cy="15270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222624-F528-3F46-9B8D-72FE135210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63" y="3521075"/>
            <a:ext cx="1322988" cy="11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37" t="13336" r="5230" b="13754"/>
          <a:stretch/>
        </p:blipFill>
        <p:spPr>
          <a:xfrm rot="3156137">
            <a:off x="-1986661" y="-11960529"/>
            <a:ext cx="15871628" cy="182058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64E0F59-59A5-8F4F-898C-1C3E6DCE3B75}"/>
              </a:ext>
            </a:extLst>
          </p:cNvPr>
          <p:cNvSpPr txBox="1">
            <a:spLocks/>
          </p:cNvSpPr>
          <p:nvPr/>
        </p:nvSpPr>
        <p:spPr>
          <a:xfrm>
            <a:off x="1822450" y="854075"/>
            <a:ext cx="9795092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60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Texto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0B5C1-0211-620A-AA52-CA16B2A55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942" y="1218843"/>
            <a:ext cx="7391400" cy="100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7" t="13336" r="5230" b="13754"/>
          <a:stretch/>
        </p:blipFill>
        <p:spPr>
          <a:xfrm rot="3156137">
            <a:off x="-2357115" y="-12679860"/>
            <a:ext cx="15871628" cy="17600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64E0F59-59A5-8F4F-898C-1C3E6DCE3B75}"/>
              </a:ext>
            </a:extLst>
          </p:cNvPr>
          <p:cNvSpPr txBox="1">
            <a:spLocks/>
          </p:cNvSpPr>
          <p:nvPr/>
        </p:nvSpPr>
        <p:spPr>
          <a:xfrm>
            <a:off x="1791078" y="497214"/>
            <a:ext cx="9795092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60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761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7" t="13336" r="5230" b="13754"/>
          <a:stretch/>
        </p:blipFill>
        <p:spPr>
          <a:xfrm rot="3156137">
            <a:off x="-2357115" y="-12679860"/>
            <a:ext cx="15871628" cy="17600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64E0F59-59A5-8F4F-898C-1C3E6DCE3B75}"/>
              </a:ext>
            </a:extLst>
          </p:cNvPr>
          <p:cNvSpPr txBox="1">
            <a:spLocks/>
          </p:cNvSpPr>
          <p:nvPr/>
        </p:nvSpPr>
        <p:spPr>
          <a:xfrm>
            <a:off x="1898650" y="320675"/>
            <a:ext cx="6736972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60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Logos de las becas, </a:t>
            </a:r>
            <a:r>
              <a:rPr lang="es-ES" sz="6000" spc="85" dirty="0" smtClean="0">
                <a:solidFill>
                  <a:schemeClr val="bg1"/>
                </a:solidFill>
                <a:latin typeface="+mj-lt"/>
                <a:cs typeface="Poppins" pitchFamily="2" charset="77"/>
              </a:rPr>
              <a:t>crédito </a:t>
            </a:r>
            <a:r>
              <a:rPr lang="es-ES" sz="60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y servicios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CA107D-6FAB-262F-1B30-AE899619D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5" y="3147086"/>
            <a:ext cx="4263168" cy="205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B61AB-AF20-08A4-8C8B-28C75340D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1" y="5517176"/>
            <a:ext cx="4263168" cy="20573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90598F-C251-3463-254A-88FACC04D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4" y="7971038"/>
            <a:ext cx="4565650" cy="22033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3F5ADE-60CC-DF7F-2B32-8215276E9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09" y="3323899"/>
            <a:ext cx="4263168" cy="20573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E7BC43-255E-BE9F-B23A-975DE0C50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57" y="5711577"/>
            <a:ext cx="4263168" cy="20573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3B2AE1-9AE3-AC17-C728-EA969CF2D9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58" y="7963463"/>
            <a:ext cx="4565649" cy="220337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0FF2979-0292-6E97-5202-B8595500F7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51" y="3313800"/>
            <a:ext cx="4565650" cy="220337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F658AFF-2773-8566-94B3-2BC0D185FE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52" y="5711577"/>
            <a:ext cx="4565649" cy="220337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83B51A1-C779-DCA8-59AE-121FE05D88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70" y="8158429"/>
            <a:ext cx="4565649" cy="220337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836D825-2AE2-3C7A-7505-BBFBEEBEAE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131" y="3504067"/>
            <a:ext cx="4263168" cy="206218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74F5509-EDAA-C4B5-D297-4B7030CE7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642" y="5955053"/>
            <a:ext cx="4555056" cy="220337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7140E21-8C70-DE3F-CEA4-7E84207FB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977" y="8381394"/>
            <a:ext cx="4555055" cy="22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7" t="13336" r="5230" b="13754"/>
          <a:stretch/>
        </p:blipFill>
        <p:spPr>
          <a:xfrm rot="3156137">
            <a:off x="-2487338" y="-12589365"/>
            <a:ext cx="15871628" cy="17600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964E0F59-59A5-8F4F-898C-1C3E6DCE3B75}"/>
              </a:ext>
            </a:extLst>
          </p:cNvPr>
          <p:cNvSpPr txBox="1">
            <a:spLocks/>
          </p:cNvSpPr>
          <p:nvPr/>
        </p:nvSpPr>
        <p:spPr>
          <a:xfrm>
            <a:off x="1662833" y="535629"/>
            <a:ext cx="6636618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48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Íconos</a:t>
            </a:r>
          </a:p>
          <a:p>
            <a:pPr marL="12700">
              <a:spcBef>
                <a:spcPts val="95"/>
              </a:spcBef>
            </a:pPr>
            <a:r>
              <a:rPr lang="es-ES" sz="4800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Para tus presentaciones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D64297-9E37-F897-5CB6-7A86E21CF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72" y="8586063"/>
            <a:ext cx="1920898" cy="19593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58F216-E98A-B530-5732-CCCA35B47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8818554"/>
            <a:ext cx="1920898" cy="19977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E70A80A-222B-95DD-2882-81C8444F5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034" y="4917721"/>
            <a:ext cx="2881347" cy="26892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543F80-0C5F-BE37-5B46-16B39082A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50" y="2255929"/>
            <a:ext cx="1920898" cy="22538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92745B-4E14-78D8-5FA2-79ACC87B0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27" y="2783697"/>
            <a:ext cx="1421465" cy="28813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4D5EBC-BFC8-4A8E-9AAB-536F66C79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14" y="8424142"/>
            <a:ext cx="3325945" cy="18034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15E613-06D4-18CD-B331-017DA5ED5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43" y="3033516"/>
            <a:ext cx="1651973" cy="25611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991CEF-BDFE-944A-508C-661BA1535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59" y="2873440"/>
            <a:ext cx="1485494" cy="28813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1C00D9-112C-D6B9-BA5D-2A49BFAFE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29" y="5956828"/>
            <a:ext cx="5223840" cy="18178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2884F3-B06B-4F75-58AB-56EDCECC56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87" y="3333523"/>
            <a:ext cx="2241048" cy="204895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B224214-6BF9-ECE5-4DD7-79962F6918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899" y="5042874"/>
            <a:ext cx="1920898" cy="230507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E2005D3-B782-B16E-FD72-1DB9EB3F21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577" y="1964113"/>
            <a:ext cx="3841796" cy="28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3A1F97C-D27D-E64D-9B83-5FC40D0C0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8" y="4944849"/>
            <a:ext cx="10588831" cy="135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FF9484-9C6A-B645-BAD8-5D5ED2E0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25725" r="7377" b="23912"/>
          <a:stretch/>
        </p:blipFill>
        <p:spPr>
          <a:xfrm>
            <a:off x="11804650" y="3699922"/>
            <a:ext cx="7639628" cy="43844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2E42AC-ABA6-7D47-B4D8-A88C366AC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68711">
            <a:off x="-2891253" y="8211625"/>
            <a:ext cx="12017551" cy="106645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729E46-F958-CE46-A54F-269FE4801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2609">
            <a:off x="5455038" y="8854604"/>
            <a:ext cx="20611635" cy="10084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28650" y="5680924"/>
            <a:ext cx="41148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9600" spc="85" dirty="0">
                <a:solidFill>
                  <a:srgbClr val="0070C0"/>
                </a:solidFill>
                <a:latin typeface="+mj-lt"/>
                <a:cs typeface="Poppins" pitchFamily="2" charset="77"/>
              </a:rPr>
              <a:t>TEXTO</a:t>
            </a:r>
            <a:endParaRPr sz="9600" spc="85" dirty="0">
              <a:solidFill>
                <a:srgbClr val="0070C0"/>
              </a:solidFill>
              <a:latin typeface="+mj-lt"/>
              <a:cs typeface="Poppins" pitchFamily="2" charset="77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8D7C4887-B45A-C74B-9A3D-87F35C430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C9BF1AB1-E444-A24F-A4C7-BC9CAA95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0" y="2454275"/>
            <a:ext cx="2743200" cy="25603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48B103-EC2F-8E43-A564-1B9FB6B9A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6299" r="22427"/>
          <a:stretch/>
        </p:blipFill>
        <p:spPr>
          <a:xfrm>
            <a:off x="-387350" y="-84027"/>
            <a:ext cx="10635181" cy="1152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8D7C4887-B45A-C74B-9A3D-87F35C430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6" y="420516"/>
            <a:ext cx="5609630" cy="105578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FAF2033-8B0C-8234-2446-06028CEC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48" y="2530475"/>
            <a:ext cx="4939665" cy="1015663"/>
          </a:xfrm>
        </p:spPr>
        <p:txBody>
          <a:bodyPr/>
          <a:lstStyle/>
          <a:p>
            <a:endParaRPr lang="es-PE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9B7961-27CD-3651-9253-4CB32C053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4"/>
          <a:stretch/>
        </p:blipFill>
        <p:spPr>
          <a:xfrm>
            <a:off x="10873191" y="606734"/>
            <a:ext cx="8703860" cy="107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AF9DD640-FB0E-844E-8B9A-DAA59702A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7" t="13336" r="5230" b="13754"/>
          <a:stretch/>
        </p:blipFill>
        <p:spPr>
          <a:xfrm rot="16564973">
            <a:off x="-1623223" y="-9544586"/>
            <a:ext cx="14110728" cy="1479903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8D7C4887-B45A-C74B-9A3D-87F35C430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B0A3F7D-3D56-135B-0BCE-0975E275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48" y="409167"/>
            <a:ext cx="7965202" cy="1015663"/>
          </a:xfrm>
        </p:spPr>
        <p:txBody>
          <a:bodyPr/>
          <a:lstStyle/>
          <a:p>
            <a:endParaRPr lang="es-P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0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Ingresos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85153" y="1835732"/>
            <a:ext cx="7419097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spc="31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por</a:t>
            </a:r>
            <a:r>
              <a:rPr sz="5400" spc="-8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5400" spc="165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nivel</a:t>
            </a:r>
            <a:r>
              <a:rPr sz="5400" spc="-8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sz="5400" spc="229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educativo</a:t>
            </a:r>
            <a:endParaRPr sz="5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49A40FF-B6D4-1649-9715-92690E3D5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6303">
            <a:off x="-1924728" y="-9364564"/>
            <a:ext cx="10451140" cy="17776146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2ACD7EC3-3E96-8F40-ADCF-02270938E2CF}"/>
              </a:ext>
            </a:extLst>
          </p:cNvPr>
          <p:cNvSpPr txBox="1">
            <a:spLocks/>
          </p:cNvSpPr>
          <p:nvPr/>
        </p:nvSpPr>
        <p:spPr>
          <a:xfrm>
            <a:off x="1498651" y="904223"/>
            <a:ext cx="9795092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Título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DD6E14-136E-2047-A758-6A9DD07C5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3530244"/>
            <a:ext cx="4209471" cy="46498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82B2249-0E60-CBE7-6BD4-DC998FCB7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9" y="6694667"/>
            <a:ext cx="516702" cy="5373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0406632-9800-82C9-494A-4456A625E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9" y="7772375"/>
            <a:ext cx="516702" cy="5373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571F913-1815-48A0-BB7E-2D5072F12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9" y="5616959"/>
            <a:ext cx="516702" cy="53737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C4C40C6-274C-EF99-7F93-F98FD912323B}"/>
              </a:ext>
            </a:extLst>
          </p:cNvPr>
          <p:cNvSpPr txBox="1"/>
          <p:nvPr/>
        </p:nvSpPr>
        <p:spPr>
          <a:xfrm>
            <a:off x="2118702" y="5598641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 fontAlgn="base"/>
            <a:r>
              <a:rPr lang="es-PE" sz="32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Cuerpo de texto</a:t>
            </a:r>
          </a:p>
          <a:p>
            <a:pPr lvl="1" algn="just" fontAlgn="base"/>
            <a:endParaRPr lang="es-PE" sz="320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8BDF09-7B3A-D64C-A33C-959ED05FEB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7" t="13336" r="5230" b="13754"/>
          <a:stretch/>
        </p:blipFill>
        <p:spPr>
          <a:xfrm rot="3156137">
            <a:off x="-2457755" y="-11689261"/>
            <a:ext cx="15871628" cy="17600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972048-6FAE-104A-BCE1-11ED47CE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CAFC839-081E-5E41-8BD0-7F15C75B847C}"/>
              </a:ext>
            </a:extLst>
          </p:cNvPr>
          <p:cNvSpPr txBox="1"/>
          <p:nvPr/>
        </p:nvSpPr>
        <p:spPr>
          <a:xfrm>
            <a:off x="1593850" y="4402143"/>
            <a:ext cx="10739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/>
            <a:r>
              <a:rPr lang="es-PE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Subtítulo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es-PE" sz="32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cuerpo de texto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AF8915-D51C-F043-B154-3812AD6C7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73" y="760078"/>
            <a:ext cx="6525601" cy="48942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BD406AC-5E20-1B45-98ED-15636F7B8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293" y="8161620"/>
            <a:ext cx="4999636" cy="271313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EE6AE7B-D775-9C4A-8FBD-DFA254B8C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37" y="5254767"/>
            <a:ext cx="3731443" cy="32664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B603012-AC70-BD4A-8B15-0E828DC59B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042" y="4189864"/>
            <a:ext cx="3999710" cy="3213100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BC512ACD-232B-EC7C-D931-C49BB1667F0E}"/>
              </a:ext>
            </a:extLst>
          </p:cNvPr>
          <p:cNvSpPr txBox="1">
            <a:spLocks/>
          </p:cNvSpPr>
          <p:nvPr/>
        </p:nvSpPr>
        <p:spPr>
          <a:xfrm>
            <a:off x="1498651" y="904223"/>
            <a:ext cx="9795092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pc="85" dirty="0">
                <a:solidFill>
                  <a:schemeClr val="bg1"/>
                </a:solidFill>
                <a:latin typeface="+mj-lt"/>
                <a:cs typeface="Poppins" pitchFamily="2" charset="77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0882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sted-image.pdf" descr="pasted-image.pdf">
            <a:extLst>
              <a:ext uri="{FF2B5EF4-FFF2-40B4-BE49-F238E27FC236}">
                <a16:creationId xmlns:a16="http://schemas.microsoft.com/office/drawing/2014/main" id="{CE316879-A135-AB4E-AD72-5E7DCC528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0550" y="-3032125"/>
            <a:ext cx="17273757" cy="204875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5650" y="3216275"/>
            <a:ext cx="81534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s-ES" sz="7200" b="0" spc="95" dirty="0">
                <a:solidFill>
                  <a:schemeClr val="bg1"/>
                </a:solidFill>
                <a:latin typeface="+mj-lt"/>
                <a:cs typeface="Poppins" pitchFamily="2" charset="77"/>
              </a:rPr>
              <a:t>Texto</a:t>
            </a:r>
            <a:endParaRPr sz="7200" b="0" spc="95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36F967-C036-994B-9825-7508AAABB9CB}"/>
              </a:ext>
            </a:extLst>
          </p:cNvPr>
          <p:cNvSpPr txBox="1"/>
          <p:nvPr/>
        </p:nvSpPr>
        <p:spPr>
          <a:xfrm>
            <a:off x="12261850" y="3216275"/>
            <a:ext cx="652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spc="16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Poppins" pitchFamily="2" charset="77"/>
              </a:rPr>
              <a:t>Texto</a:t>
            </a:r>
            <a:endParaRPr lang="es-ES" sz="4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Poppins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6E7238-E41D-7744-88F4-891A9E33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697650-F221-CD4A-8E5A-CD827FA2E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87" y="4283075"/>
            <a:ext cx="3097439" cy="309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239B1C90-97C9-F547-85AF-F41F4B72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9601">
            <a:off x="-2971194" y="-10844533"/>
            <a:ext cx="15809423" cy="17711803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365116" y="699841"/>
            <a:ext cx="8015786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000" b="0" spc="114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Texto</a:t>
            </a:r>
            <a:endParaRPr sz="6000" spc="114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3D22630-C135-884B-BBFA-65C278927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404886"/>
            <a:ext cx="5609630" cy="1055781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E0D56E95-9EC6-9B48-AB04-9F3789698D18}"/>
              </a:ext>
            </a:extLst>
          </p:cNvPr>
          <p:cNvSpPr txBox="1"/>
          <p:nvPr/>
        </p:nvSpPr>
        <p:spPr>
          <a:xfrm>
            <a:off x="1989323" y="5622088"/>
            <a:ext cx="903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PE" sz="3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FE52B496-2E87-1D43-BBBB-485860DB8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8" y="5623734"/>
            <a:ext cx="670196" cy="6970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D95385-FFDD-640E-394B-B467A95DF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9460" y="1747431"/>
            <a:ext cx="9195912" cy="9561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239B1C90-97C9-F547-85AF-F41F4B72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9601">
            <a:off x="-2971194" y="-11255467"/>
            <a:ext cx="15809423" cy="17711803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365116" y="854075"/>
            <a:ext cx="8015786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000" b="0" dirty="0">
                <a:solidFill>
                  <a:schemeClr val="bg1"/>
                </a:solidFill>
                <a:latin typeface="+mj-lt"/>
                <a:cs typeface="Poppins" pitchFamily="2" charset="77"/>
              </a:rPr>
              <a:t>Texto</a:t>
            </a:r>
            <a:endParaRPr sz="6000" spc="114" dirty="0">
              <a:solidFill>
                <a:schemeClr val="bg1"/>
              </a:solidFill>
              <a:latin typeface="+mj-lt"/>
              <a:cs typeface="Poppins" pitchFamily="2" charset="77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3D22630-C135-884B-BBFA-65C278927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79" y="528472"/>
            <a:ext cx="5609630" cy="10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41</Words>
  <Application>Microsoft Office PowerPoint</Application>
  <PresentationFormat>Personalizado</PresentationFormat>
  <Paragraphs>26</Paragraphs>
  <Slides>15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Poppins</vt:lpstr>
      <vt:lpstr>Office Theme</vt:lpstr>
      <vt:lpstr>TÍTULO</vt:lpstr>
      <vt:lpstr>TEXTO</vt:lpstr>
      <vt:lpstr>Presentación de PowerPoint</vt:lpstr>
      <vt:lpstr>Presentación de PowerPoint</vt:lpstr>
      <vt:lpstr>Ingresos</vt:lpstr>
      <vt:lpstr>Presentación de PowerPoint</vt:lpstr>
      <vt:lpstr>Texto</vt:lpstr>
      <vt:lpstr>Texto</vt:lpstr>
      <vt:lpstr>Texto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OCE</dc:title>
  <dc:creator>JOHANA PAOLA MORALES ÁLVAREZ</dc:creator>
  <cp:lastModifiedBy>KAROLD JANET RIVERA AHUMADA</cp:lastModifiedBy>
  <cp:revision>69</cp:revision>
  <cp:lastPrinted>2024-04-08T21:10:53Z</cp:lastPrinted>
  <dcterms:created xsi:type="dcterms:W3CDTF">2024-03-19T21:11:41Z</dcterms:created>
  <dcterms:modified xsi:type="dcterms:W3CDTF">2024-06-21T18:17:19Z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2024-03-06T00:00:00Z</vt:filetime>
  </property>
  <property fmtid="{D5CDD505-2E9C-101B-9397-08002B2CF9AE}" pid="3" name="Creator">
    <vt:lpwstr>Keynote</vt:lpwstr>
  </property>
  <property fmtid="{D5CDD505-2E9C-101B-9397-08002B2CF9AE}" pid="4" name="LastSaved">
    <vt:filetime>2024-03-19T00:00:00Z</vt:filetime>
  </property>
  <property fmtid="{D5CDD505-2E9C-101B-9397-08002B2CF9AE}" pid="5" name="Producer">
    <vt:lpwstr>macOS Versión 14.2 (Fase 23C64) Quartz PDFContext</vt:lpwstr>
  </property>
</Properties>
</file>