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99" r:id="rId3"/>
    <p:sldId id="296" r:id="rId4"/>
    <p:sldId id="301" r:id="rId5"/>
    <p:sldId id="298" r:id="rId6"/>
    <p:sldId id="309" r:id="rId7"/>
    <p:sldId id="302" r:id="rId8"/>
    <p:sldId id="303" r:id="rId9"/>
    <p:sldId id="308" r:id="rId10"/>
    <p:sldId id="310" r:id="rId11"/>
    <p:sldId id="304" r:id="rId12"/>
    <p:sldId id="305" r:id="rId13"/>
    <p:sldId id="306" r:id="rId14"/>
    <p:sldId id="307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AC8"/>
    <a:srgbClr val="0082FF"/>
    <a:srgbClr val="FF007A"/>
    <a:srgbClr val="45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2" autoAdjust="0"/>
    <p:restoredTop sz="94660"/>
  </p:normalViewPr>
  <p:slideViewPr>
    <p:cSldViewPr snapToGrid="0">
      <p:cViewPr varScale="1">
        <p:scale>
          <a:sx n="182" d="100"/>
          <a:sy n="182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70" d="100"/>
          <a:sy n="170" d="100"/>
        </p:scale>
        <p:origin x="50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191AB21-DAB7-8816-E965-8EABA1507B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92148F-3292-E8C2-D667-32FD92A6C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B1CB2-F996-BA4E-9EC3-0EC5157DC4FA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48D43-8160-43BB-DEB0-DA5FE10EC5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668881-CE1B-B83C-7A14-555C7CFD73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67FC-8AF7-D941-ADB1-49E9F9E55A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013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FBAEC-6FFC-4062-AE13-819E1732D9B4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6FE5D-9252-4C59-90F7-6019AB64CD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716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7EEDC8F-21F6-4649-A606-6A3E7BFA3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0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uj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CBAC9D0-8D05-14DB-BF94-56C81B573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FAF49-E856-EA42-FCB4-43730D27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AB1A-5BD2-4F2D-AEA7-AE6472132727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96B684-7480-BCD7-6939-D7FD16CF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E84502-900A-7027-A3DA-73E465D0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7E3E-BA56-4390-8C6C-E1BDCA0070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621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mb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720EEE-01AA-4932-A2F4-67A59F9BD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105F01-A49E-31CC-D403-275E9C25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AB1A-5BD2-4F2D-AEA7-AE6472132727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C6A664-B3E5-B1CD-AFEA-71E61212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936242-4472-D2A8-B265-DC24881F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7E3E-BA56-4390-8C6C-E1BDCA0070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51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4792C0D-DA7E-3F65-96E4-C335A72A2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258C14-7116-39DA-55EC-76F591B3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AB1A-5BD2-4F2D-AEA7-AE6472132727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DEDD82-22CF-C229-2D2D-22322A2D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400C09-BA77-4B1F-E931-4EC878F9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7E3E-BA56-4390-8C6C-E1BDCA0070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718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CA6305-43F4-A8FA-E54A-E0E3B50C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AB1A-5BD2-4F2D-AEA7-AE6472132727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6079DE-3555-6642-F573-38378B6C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13EF89-848F-295A-6A7E-F9DCC1B6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7E3E-BA56-4390-8C6C-E1BDCA00707F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C96FBD5-BB82-D34E-97A5-193291C93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3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Muj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13D97A-61D0-C90E-5C62-47201EF00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2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Homb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8F9B0A-B89C-30C9-176B-6A8C05204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6ADBED-C9F6-0016-735A-BEA5E695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2678"/>
            <a:ext cx="6374689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6821B9-61A3-0E17-07D1-DE8AADB7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AB1A-5BD2-4F2D-AEA7-AE6472132727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8EF09E-EBD2-D507-74B8-2DE6CD32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4EC761-AB55-2EF7-0B56-4FDB6CB0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7E3E-BA56-4390-8C6C-E1BDCA0070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478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F461068-975A-F407-1AA6-EE0F67C38B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F225F7-DA2B-6E8C-D333-561A7353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AB1A-5BD2-4F2D-AEA7-AE6472132727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C35B34-1119-3C55-F36F-33CFA33B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4FAD73-D1AB-1B65-B7A2-83975808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7E3E-BA56-4390-8C6C-E1BDCA0070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487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F950C77-1752-EA80-D1FD-D4C4C7A844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E2EFECB7-2533-CF42-A5F0-96AB62667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89066" y="12376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B2C62BCF-9749-004F-8694-98F9C0C9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5666" y="230765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6BC7C6-8547-584F-A61C-BCB9CFAC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AB1A-5BD2-4F2D-AEA7-AE6472132727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03F69F-56E0-B64E-B121-D071A5C2F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CDFDFA-ECFA-FA4E-9564-FAD531BAE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E7E3E-BA56-4390-8C6C-E1BDCA0070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21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a texto o cuad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D44357-817E-14A3-3F28-F72031BB2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E66B8E5-BE49-AB48-868C-E654A6F6CC88}"/>
              </a:ext>
            </a:extLst>
          </p:cNvPr>
          <p:cNvSpPr txBox="1">
            <a:spLocks/>
          </p:cNvSpPr>
          <p:nvPr userDrawn="1"/>
        </p:nvSpPr>
        <p:spPr>
          <a:xfrm>
            <a:off x="945666" y="1079653"/>
            <a:ext cx="10408134" cy="649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B2C62BCF-9749-004F-8694-98F9C0C9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933" y="1966759"/>
            <a:ext cx="1040813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6BC7C6-8547-584F-A61C-BCB9CFAC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AB1A-5BD2-4F2D-AEA7-AE6472132727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03F69F-56E0-B64E-B121-D071A5C2F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CDFDFA-ECFA-FA4E-9564-FAD531BAE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E7E3E-BA56-4390-8C6C-E1BDCA0070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572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Muj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BAA0FAA-D165-48F0-F682-D47E7408B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EDBDCD-E153-F340-BFCA-398A5A8D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D2A-482A-E749-B716-430B4D360ABE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4FB6FA-CB62-3B41-AB88-7C42A919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114513-29C3-E64B-9CD8-D0093476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169D-BBCD-F649-BD79-AFF1E111CD19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504D36-5A60-F14A-9921-78D077DB9B2F}"/>
              </a:ext>
            </a:extLst>
          </p:cNvPr>
          <p:cNvSpPr txBox="1"/>
          <p:nvPr userDrawn="1"/>
        </p:nvSpPr>
        <p:spPr>
          <a:xfrm>
            <a:off x="5268690" y="3105834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046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Homb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9768261-6476-0785-9DDF-1D2609C31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EDBDCD-E153-F340-BFCA-398A5A8D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D2A-482A-E749-B716-430B4D360ABE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4FB6FA-CB62-3B41-AB88-7C42A919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114513-29C3-E64B-9CD8-D0093476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169D-BBCD-F649-BD79-AFF1E111CD19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504D36-5A60-F14A-9921-78D077DB9B2F}"/>
              </a:ext>
            </a:extLst>
          </p:cNvPr>
          <p:cNvSpPr txBox="1"/>
          <p:nvPr userDrawn="1"/>
        </p:nvSpPr>
        <p:spPr>
          <a:xfrm>
            <a:off x="5268690" y="3105834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02323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66D4FAB-5509-154B-78CF-3AAD474F6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3FED47-002F-AC49-8277-18D00477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0CAC3-A1D8-0447-B4E7-C21AEE425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0137"/>
            <a:ext cx="5181600" cy="38496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9D7A17-5A07-A545-A5CE-E0ECB88FA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0137"/>
            <a:ext cx="5181600" cy="38496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s-PE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294440-84A6-254B-80C4-C03421D0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4AC4-37F7-6F41-8B98-E12006DFEA9C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3B985F-B645-3F45-9207-2EB1DB6B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26C22C-44CD-E74D-9B48-0D9B129F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6B55-3B8C-784A-A596-AD487BEEDD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244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3021F1-8EE4-4526-B714-6177762A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3BF9-D386-44B8-A704-08F82C590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D7299-5955-4B90-A3D2-875C3F1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AB1A-5BD2-4F2D-AEA7-AE6472132727}" type="datetimeFigureOut">
              <a:rPr lang="es-PE" smtClean="0"/>
              <a:t>19/03/24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492A6-B9C1-487F-B4E7-50858CFAD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8381A-0C85-40CB-815E-A6EF37279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E7E3E-BA56-4390-8C6C-E1BDCA0070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318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82" r:id="rId3"/>
    <p:sldLayoutId id="2147483684" r:id="rId4"/>
    <p:sldLayoutId id="2147483675" r:id="rId5"/>
    <p:sldLayoutId id="2147483681" r:id="rId6"/>
    <p:sldLayoutId id="2147483670" r:id="rId7"/>
    <p:sldLayoutId id="2147483688" r:id="rId8"/>
    <p:sldLayoutId id="2147483680" r:id="rId9"/>
    <p:sldLayoutId id="2147483685" r:id="rId10"/>
    <p:sldLayoutId id="2147483686" r:id="rId11"/>
    <p:sldLayoutId id="214748368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0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4DA28-7FAA-6E82-3C66-804D1CB5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068D92-9A85-559C-894F-C85503033C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075E2F-71EC-AE99-FC57-B08F18E3A0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868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>
            <a:extLst>
              <a:ext uri="{FF2B5EF4-FFF2-40B4-BE49-F238E27FC236}">
                <a16:creationId xmlns:a16="http://schemas.microsoft.com/office/drawing/2014/main" id="{D7F1D95E-E666-E8C7-68B8-6128C47FB6C0}"/>
              </a:ext>
            </a:extLst>
          </p:cNvPr>
          <p:cNvSpPr txBox="1"/>
          <p:nvPr/>
        </p:nvSpPr>
        <p:spPr>
          <a:xfrm>
            <a:off x="1463415" y="1803738"/>
            <a:ext cx="507119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6600" dirty="0">
                <a:solidFill>
                  <a:srgbClr val="FF4AC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Título</a:t>
            </a:r>
            <a:endParaRPr lang="es-PE" sz="6600" dirty="0">
              <a:solidFill>
                <a:srgbClr val="FF4AC8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7913C5-0178-A069-7B01-57877F5AD939}"/>
              </a:ext>
            </a:extLst>
          </p:cNvPr>
          <p:cNvSpPr txBox="1"/>
          <p:nvPr/>
        </p:nvSpPr>
        <p:spPr>
          <a:xfrm>
            <a:off x="1463415" y="2981092"/>
            <a:ext cx="626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07199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>
            <a:extLst>
              <a:ext uri="{FF2B5EF4-FFF2-40B4-BE49-F238E27FC236}">
                <a16:creationId xmlns:a16="http://schemas.microsoft.com/office/drawing/2014/main" id="{ADB76996-6412-6BC8-6BC9-382B3A5F107B}"/>
              </a:ext>
            </a:extLst>
          </p:cNvPr>
          <p:cNvSpPr txBox="1"/>
          <p:nvPr/>
        </p:nvSpPr>
        <p:spPr>
          <a:xfrm>
            <a:off x="1463415" y="1803738"/>
            <a:ext cx="507119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6600" dirty="0">
                <a:solidFill>
                  <a:srgbClr val="0082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Título</a:t>
            </a:r>
            <a:endParaRPr lang="es-PE" sz="6600" dirty="0">
              <a:solidFill>
                <a:srgbClr val="0082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2FCA3-8C29-FEC9-3D35-A6AA0CEDA369}"/>
              </a:ext>
            </a:extLst>
          </p:cNvPr>
          <p:cNvSpPr txBox="1"/>
          <p:nvPr/>
        </p:nvSpPr>
        <p:spPr>
          <a:xfrm>
            <a:off x="1463415" y="2981092"/>
            <a:ext cx="626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48807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67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65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9DD54-68B5-3148-8645-D02B6AEE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C81DE-8C62-0249-87FF-32FEB9BFD2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024EE-7687-6B40-9562-B700406EAF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480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4">
            <a:extLst>
              <a:ext uri="{FF2B5EF4-FFF2-40B4-BE49-F238E27FC236}">
                <a16:creationId xmlns:a16="http://schemas.microsoft.com/office/drawing/2014/main" id="{2A54E9CC-6DA1-204D-8DB5-58F7538B796B}"/>
              </a:ext>
            </a:extLst>
          </p:cNvPr>
          <p:cNvSpPr txBox="1"/>
          <p:nvPr/>
        </p:nvSpPr>
        <p:spPr>
          <a:xfrm>
            <a:off x="1463415" y="1803738"/>
            <a:ext cx="507119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6600" dirty="0">
                <a:solidFill>
                  <a:srgbClr val="FF4AC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Título</a:t>
            </a:r>
            <a:endParaRPr lang="es-PE" sz="6600" dirty="0">
              <a:solidFill>
                <a:srgbClr val="FF4AC8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629664-8BFF-C0E9-DB9A-82FF83EEF099}"/>
              </a:ext>
            </a:extLst>
          </p:cNvPr>
          <p:cNvSpPr txBox="1"/>
          <p:nvPr/>
        </p:nvSpPr>
        <p:spPr>
          <a:xfrm>
            <a:off x="1463415" y="2981092"/>
            <a:ext cx="626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68760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>
            <a:extLst>
              <a:ext uri="{FF2B5EF4-FFF2-40B4-BE49-F238E27FC236}">
                <a16:creationId xmlns:a16="http://schemas.microsoft.com/office/drawing/2014/main" id="{9C7E6801-57B3-17AA-D012-EBF6E33545FB}"/>
              </a:ext>
            </a:extLst>
          </p:cNvPr>
          <p:cNvSpPr txBox="1"/>
          <p:nvPr/>
        </p:nvSpPr>
        <p:spPr>
          <a:xfrm>
            <a:off x="1463415" y="1803738"/>
            <a:ext cx="507119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6600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Título</a:t>
            </a:r>
            <a:endParaRPr lang="es-PE" sz="6600" dirty="0">
              <a:solidFill>
                <a:schemeClr val="bg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2BFBEA-8F04-97ED-2A3A-2E3DBEA95EA5}"/>
              </a:ext>
            </a:extLst>
          </p:cNvPr>
          <p:cNvSpPr txBox="1"/>
          <p:nvPr/>
        </p:nvSpPr>
        <p:spPr>
          <a:xfrm>
            <a:off x="1463415" y="2981092"/>
            <a:ext cx="626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01189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79A890AE-1B65-6D47-AC38-BE053C0613E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4D81F6-5D5F-5F4C-8BDE-813696A02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9197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74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>
            <a:extLst>
              <a:ext uri="{FF2B5EF4-FFF2-40B4-BE49-F238E27FC236}">
                <a16:creationId xmlns:a16="http://schemas.microsoft.com/office/drawing/2014/main" id="{1B20D626-7376-8991-21A9-4CDE35FE82F7}"/>
              </a:ext>
            </a:extLst>
          </p:cNvPr>
          <p:cNvSpPr txBox="1"/>
          <p:nvPr/>
        </p:nvSpPr>
        <p:spPr>
          <a:xfrm>
            <a:off x="1463415" y="1803738"/>
            <a:ext cx="507119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6600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Título</a:t>
            </a:r>
            <a:endParaRPr lang="es-PE" sz="6600" dirty="0">
              <a:solidFill>
                <a:schemeClr val="bg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1F7680-9D20-F758-253D-31AB242631A5}"/>
              </a:ext>
            </a:extLst>
          </p:cNvPr>
          <p:cNvSpPr txBox="1"/>
          <p:nvPr/>
        </p:nvSpPr>
        <p:spPr>
          <a:xfrm>
            <a:off x="1463415" y="2981092"/>
            <a:ext cx="626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35524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>
            <a:extLst>
              <a:ext uri="{FF2B5EF4-FFF2-40B4-BE49-F238E27FC236}">
                <a16:creationId xmlns:a16="http://schemas.microsoft.com/office/drawing/2014/main" id="{50CA6B32-4C1F-1105-8ABA-D5366E1713AC}"/>
              </a:ext>
            </a:extLst>
          </p:cNvPr>
          <p:cNvSpPr txBox="1"/>
          <p:nvPr/>
        </p:nvSpPr>
        <p:spPr>
          <a:xfrm>
            <a:off x="1463415" y="1803738"/>
            <a:ext cx="507119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6600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Título</a:t>
            </a:r>
            <a:endParaRPr lang="es-PE" sz="6600" dirty="0">
              <a:solidFill>
                <a:schemeClr val="bg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C9B951-A449-EAF8-F7A1-7C2EFB067574}"/>
              </a:ext>
            </a:extLst>
          </p:cNvPr>
          <p:cNvSpPr txBox="1"/>
          <p:nvPr/>
        </p:nvSpPr>
        <p:spPr>
          <a:xfrm>
            <a:off x="1463415" y="2981092"/>
            <a:ext cx="626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>
                    <a:lumMod val="50000"/>
                  </a:schemeClr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84368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4">
            <a:extLst>
              <a:ext uri="{FF2B5EF4-FFF2-40B4-BE49-F238E27FC236}">
                <a16:creationId xmlns:a16="http://schemas.microsoft.com/office/drawing/2014/main" id="{28B88CE7-DB41-0EA7-D5E6-B5895FEE3860}"/>
              </a:ext>
            </a:extLst>
          </p:cNvPr>
          <p:cNvSpPr txBox="1"/>
          <p:nvPr/>
        </p:nvSpPr>
        <p:spPr>
          <a:xfrm>
            <a:off x="554788" y="4571634"/>
            <a:ext cx="5071199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sz="3600" b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Iconos </a:t>
            </a:r>
          </a:p>
          <a:p>
            <a:r>
              <a:rPr lang="es-PE" sz="3200" b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Para tus presentaciones </a:t>
            </a:r>
            <a:r>
              <a:rPr lang="es-PE" sz="3200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(Puedes redimensionarlos)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037E4E-5BF6-E0EC-BCEE-E6C143D27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884" y="4252390"/>
            <a:ext cx="1164916" cy="11882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F413C7-DCB5-F3BB-A3BC-B2AF76DCE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84" y="4393382"/>
            <a:ext cx="1164916" cy="12115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33A0C7-4854-2D8C-2844-A28B2B2FC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87" y="2027748"/>
            <a:ext cx="1747374" cy="16308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387258-1016-D519-83D3-264C06E30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84" y="413521"/>
            <a:ext cx="1164916" cy="13668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5AF90A-FCF2-7B5D-7418-09C425136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53" y="733583"/>
            <a:ext cx="862038" cy="17473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C57217-35B4-03EE-5A3D-E0DB031CF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13" y="2736136"/>
            <a:ext cx="1747374" cy="9474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715298-1D02-E113-E4B8-772A0771A8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96" y="788007"/>
            <a:ext cx="854272" cy="17473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8E223E5-55FC-94B8-30C8-E6CCA34263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56" y="885084"/>
            <a:ext cx="1001828" cy="15532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EC426AC-D3E1-8696-B341-136BF81083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37" y="788007"/>
            <a:ext cx="900868" cy="17473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1356E1-6D7C-8F80-80DE-10E057E61B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7" y="2567013"/>
            <a:ext cx="3340430" cy="11624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1AC5E6-E445-6794-6CB2-705B265F09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30" y="1067021"/>
            <a:ext cx="1359069" cy="124257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A607DBD-35C4-7664-EC08-5643C7DFCE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39" y="3480268"/>
            <a:ext cx="2995497" cy="138991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92DD04E-A302-D1E1-3F29-B9C6159C52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93" y="2103646"/>
            <a:ext cx="1164916" cy="13978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4103055-2CC3-63A1-77C2-C519271E3E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89" y="236552"/>
            <a:ext cx="2329832" cy="17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PT Pronabec 2024 " id="{7E1AE0D7-92F2-CE4E-A0E7-94D38FFBB23B}" vid="{CCD1244D-1A30-B846-8752-1AE7A6834A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18</TotalTime>
  <Words>21</Words>
  <Application>Microsoft Macintosh PowerPoint</Application>
  <PresentationFormat>Panorámica</PresentationFormat>
  <Paragraphs>15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 Historic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CERRON CERRON</dc:creator>
  <cp:lastModifiedBy>JEAN PIERRE VERGARA LAO</cp:lastModifiedBy>
  <cp:revision>2</cp:revision>
  <cp:lastPrinted>2024-03-19T15:10:14Z</cp:lastPrinted>
  <dcterms:created xsi:type="dcterms:W3CDTF">2024-02-05T19:28:39Z</dcterms:created>
  <dcterms:modified xsi:type="dcterms:W3CDTF">2024-03-19T15:26:09Z</dcterms:modified>
</cp:coreProperties>
</file>